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6" r:id="rId14"/>
    <p:sldId id="1047" r:id="rId15"/>
    <p:sldId id="1048" r:id="rId16"/>
    <p:sldId id="1049" r:id="rId17"/>
    <p:sldId id="1050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0413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陕西省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西安市未央区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第二学期期末试卷六年级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2676"/>
          <a:stretch/>
        </p:blipFill>
        <p:spPr>
          <a:xfrm>
            <a:off x="334567" y="1179634"/>
            <a:ext cx="11115558" cy="87059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713" y="2125804"/>
            <a:ext cx="11556361" cy="396749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046" y="116898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920" y="214434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131" y="318066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880" y="4164736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046" y="519234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4176"/>
            <a:ext cx="11526001" cy="295490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09" y="171762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766" y="220530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349" y="272782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09" y="318937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183" y="365964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186" y="980728"/>
            <a:ext cx="11471748" cy="49484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3108960" y="1941390"/>
            <a:ext cx="4528457" cy="74195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1715588" y="3761483"/>
            <a:ext cx="5869577" cy="74195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1724298" y="4675883"/>
            <a:ext cx="5904410" cy="74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317658"/>
            <a:ext cx="10755932" cy="347949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6157" y="1312560"/>
            <a:ext cx="4021026" cy="240888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l="2837" r="2837"/>
          <a:stretch/>
        </p:blipFill>
        <p:spPr>
          <a:xfrm>
            <a:off x="1210492" y="1366625"/>
            <a:ext cx="5068388" cy="74352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/>
          <a:srcRect l="2837" r="2837"/>
          <a:stretch/>
        </p:blipFill>
        <p:spPr>
          <a:xfrm>
            <a:off x="1863634" y="3125757"/>
            <a:ext cx="5913119" cy="74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7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17123" cy="2189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237" y="3488755"/>
            <a:ext cx="9962436" cy="889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1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0063"/>
            <a:ext cx="11517123" cy="47552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98" y="111673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98" y="2074679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98" y="304133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06" y="3981857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55" y="493979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5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62785"/>
            <a:ext cx="11534879" cy="520251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2686" y="402540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269" y="450437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978" y="493980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978" y="534910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978" y="5810658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6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11517123" cy="458194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1037" r="1127" b="24357"/>
          <a:stretch/>
        </p:blipFill>
        <p:spPr>
          <a:xfrm>
            <a:off x="354334" y="4077073"/>
            <a:ext cx="11489323" cy="1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4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95518"/>
            <a:ext cx="11526001" cy="424970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0331" y="908720"/>
            <a:ext cx="1828800" cy="6858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8183" y="278878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309" y="377285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3018" y="472208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68760"/>
            <a:ext cx="11526001" cy="219348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092" y="162183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675" y="268428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11481613" cy="56201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268" y="126478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891" y="210951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560" y="296295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017" y="425182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852" y="5113972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26508" cy="23611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910" y="3736827"/>
            <a:ext cx="8587756" cy="1701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5942" y="2562359"/>
            <a:ext cx="809343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8971" y="4330199"/>
            <a:ext cx="1239971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49750"/>
            <a:ext cx="11517123" cy="485551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5292" y="1430246"/>
            <a:ext cx="995738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852" y="3111000"/>
            <a:ext cx="995738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3566" y="4791755"/>
            <a:ext cx="1835656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75369"/>
            <a:ext cx="11517123" cy="28296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9680" y="1639251"/>
            <a:ext cx="907733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052" y="2109515"/>
            <a:ext cx="907733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5589" y="2579780"/>
            <a:ext cx="907733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155" y="3067459"/>
            <a:ext cx="1004456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2480" y="3529015"/>
            <a:ext cx="63843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r="241"/>
          <a:stretch/>
        </p:blipFill>
        <p:spPr>
          <a:xfrm>
            <a:off x="334566" y="1203756"/>
            <a:ext cx="11500383" cy="280130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788" y="2614611"/>
            <a:ext cx="800377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205" y="2632027"/>
            <a:ext cx="800377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0090" y="3152503"/>
            <a:ext cx="978972" cy="32452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9462" y="3152503"/>
            <a:ext cx="727121" cy="32452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1542" y="3587932"/>
            <a:ext cx="727121" cy="32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80728"/>
            <a:ext cx="11517123" cy="50577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103" y="146508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812" y="235335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7520" y="329388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394" y="4321492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103" y="519235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12</Words>
  <Application>Microsoft Office PowerPoint</Application>
  <PresentationFormat>自定义</PresentationFormat>
  <Paragraphs>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3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356</cp:revision>
  <dcterms:created xsi:type="dcterms:W3CDTF">2020-11-06T05:24:00Z</dcterms:created>
  <dcterms:modified xsi:type="dcterms:W3CDTF">2025-10-21T08:30:03Z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